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 snapToGrid="0">
      <p:cViewPr>
        <p:scale>
          <a:sx n="70" d="100"/>
          <a:sy n="70" d="100"/>
        </p:scale>
        <p:origin x="3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6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509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8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6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3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455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40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27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34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00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026E6-8986-48BA-987C-BD81C1E516A7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64814-6B40-4A6A-9499-DF5234173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2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CB077-6702-389F-2BBD-78933227B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04DAA9-01A8-AE74-4B28-4DBFD855E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286B826B-4C93-FC77-F8AC-821BD9DE97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399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49173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31023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10542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7460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83797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4470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3560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72874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4021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0361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de la pantalla de un celular con la imagen de un hombre&#10;&#10;Descripción generada automáticamente con confianza baja">
            <a:extLst>
              <a:ext uri="{FF2B5EF4-FFF2-40B4-BE49-F238E27FC236}">
                <a16:creationId xmlns:a16="http://schemas.microsoft.com/office/drawing/2014/main" id="{71D32308-F6C0-B4C7-3DBE-495278206C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82C61-05B7-70DE-B8CC-360E1FB9A732}"/>
              </a:ext>
            </a:extLst>
          </p:cNvPr>
          <p:cNvSpPr txBox="1"/>
          <p:nvPr/>
        </p:nvSpPr>
        <p:spPr>
          <a:xfrm>
            <a:off x="2286682" y="8311487"/>
            <a:ext cx="470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BD0D7F-EE15-75C4-6830-3EBAEDCCD5E9}"/>
              </a:ext>
            </a:extLst>
          </p:cNvPr>
          <p:cNvSpPr txBox="1"/>
          <p:nvPr/>
        </p:nvSpPr>
        <p:spPr>
          <a:xfrm>
            <a:off x="2286682" y="8750489"/>
            <a:ext cx="470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F13A0F-ACC6-7DF9-7E57-713BC0B36E03}"/>
              </a:ext>
            </a:extLst>
          </p:cNvPr>
          <p:cNvSpPr txBox="1"/>
          <p:nvPr/>
        </p:nvSpPr>
        <p:spPr>
          <a:xfrm>
            <a:off x="2286682" y="9217924"/>
            <a:ext cx="470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4207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1125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3776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785203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60669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80509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5843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6583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14562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/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228347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26046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870D27E-7F58-5D5F-76BC-E50BD2316A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872165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4663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0653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366136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285299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13910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248336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422880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46749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1555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/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310072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89619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475068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239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128794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337870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6777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466056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009064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143325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1102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599212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909549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48874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BE4C08EA-8FDD-2A63-263A-2505A9EF1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D2ABC2-D579-DC0B-316A-65B6C4B9A34C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3172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B24A46-E7A7-FC62-877B-4252C4B68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30EDA0-9EDA-0C4E-8CF4-BE2E38B00FBD}"/>
              </a:ext>
            </a:extLst>
          </p:cNvPr>
          <p:cNvSpPr txBox="1"/>
          <p:nvPr/>
        </p:nvSpPr>
        <p:spPr>
          <a:xfrm>
            <a:off x="567145" y="976400"/>
            <a:ext cx="662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99272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51D5040-E3E1-4B69-331C-708EA52A51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12D381-2FA8-03CF-167F-2CDB9BBE59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" y="1162594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CF2BB-424C-3E14-5FB3-3E7A7C4BBF77}"/>
              </a:ext>
            </a:extLst>
          </p:cNvPr>
          <p:cNvSpPr txBox="1"/>
          <p:nvPr/>
        </p:nvSpPr>
        <p:spPr>
          <a:xfrm>
            <a:off x="2810692" y="248572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14B70-D9A4-2455-46F7-0E8ABA52F548}"/>
              </a:ext>
            </a:extLst>
          </p:cNvPr>
          <p:cNvSpPr txBox="1"/>
          <p:nvPr/>
        </p:nvSpPr>
        <p:spPr>
          <a:xfrm>
            <a:off x="2810692" y="2877410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031B-4342-A717-5925-3D900E619F46}"/>
              </a:ext>
            </a:extLst>
          </p:cNvPr>
          <p:cNvSpPr txBox="1"/>
          <p:nvPr/>
        </p:nvSpPr>
        <p:spPr>
          <a:xfrm>
            <a:off x="2810691" y="3337458"/>
            <a:ext cx="419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4A613-4B58-D654-2145-DCB614BCE26B}"/>
              </a:ext>
            </a:extLst>
          </p:cNvPr>
          <p:cNvSpPr txBox="1"/>
          <p:nvPr/>
        </p:nvSpPr>
        <p:spPr>
          <a:xfrm>
            <a:off x="696909" y="4189188"/>
            <a:ext cx="630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5900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AED9337-DB95-317A-31A4-3F5CE69D1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"/>
            <a:ext cx="7772400" cy="10041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C52DD-1F82-82DD-2264-05AAEA157EE9}"/>
              </a:ext>
            </a:extLst>
          </p:cNvPr>
          <p:cNvSpPr txBox="1"/>
          <p:nvPr/>
        </p:nvSpPr>
        <p:spPr>
          <a:xfrm>
            <a:off x="658042" y="2723853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E9B19-A1AB-DDEE-AE19-5FCF7600BE7E}"/>
              </a:ext>
            </a:extLst>
          </p:cNvPr>
          <p:cNvSpPr txBox="1"/>
          <p:nvPr/>
        </p:nvSpPr>
        <p:spPr>
          <a:xfrm>
            <a:off x="4215221" y="2723852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5EFBB-F9F6-30B3-8565-9F5B9034B639}"/>
              </a:ext>
            </a:extLst>
          </p:cNvPr>
          <p:cNvSpPr txBox="1"/>
          <p:nvPr/>
        </p:nvSpPr>
        <p:spPr>
          <a:xfrm>
            <a:off x="658041" y="5029199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E9C95-BD3B-E70F-3527-47B263405F34}"/>
              </a:ext>
            </a:extLst>
          </p:cNvPr>
          <p:cNvSpPr txBox="1"/>
          <p:nvPr/>
        </p:nvSpPr>
        <p:spPr>
          <a:xfrm>
            <a:off x="4215220" y="4976900"/>
            <a:ext cx="304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7682AF-B669-A4AE-EB2C-93CC040D9EEB}"/>
              </a:ext>
            </a:extLst>
          </p:cNvPr>
          <p:cNvSpPr txBox="1"/>
          <p:nvPr/>
        </p:nvSpPr>
        <p:spPr>
          <a:xfrm>
            <a:off x="919570" y="7472450"/>
            <a:ext cx="61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855498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294</Words>
  <Application>Microsoft Office PowerPoint</Application>
  <PresentationFormat>Personalizado</PresentationFormat>
  <Paragraphs>147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CARDONA LASSO DGRAFICOS1</dc:creator>
  <cp:lastModifiedBy>JOHANNA CARDONA LASSO DGRAFICOS1</cp:lastModifiedBy>
  <cp:revision>1</cp:revision>
  <dcterms:created xsi:type="dcterms:W3CDTF">2024-06-17T19:30:59Z</dcterms:created>
  <dcterms:modified xsi:type="dcterms:W3CDTF">2024-06-18T13:33:58Z</dcterms:modified>
</cp:coreProperties>
</file>