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6858000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A1418-543F-4A85-AC85-A5C962688650}" v="1" dt="2025-06-20T21:40:06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MAN ESTIBEN PINEDA OSORIO" userId="542c5ca6-13d5-432e-aab9-f0e212f8afae" providerId="ADAL" clId="{759A1418-543F-4A85-AC85-A5C962688650}"/>
    <pc:docChg chg="custSel modSld">
      <pc:chgData name="GERMAN ESTIBEN PINEDA OSORIO" userId="542c5ca6-13d5-432e-aab9-f0e212f8afae" providerId="ADAL" clId="{759A1418-543F-4A85-AC85-A5C962688650}" dt="2025-06-20T21:40:13.995" v="6" actId="1076"/>
      <pc:docMkLst>
        <pc:docMk/>
      </pc:docMkLst>
      <pc:sldChg chg="addSp delSp modSp mod">
        <pc:chgData name="GERMAN ESTIBEN PINEDA OSORIO" userId="542c5ca6-13d5-432e-aab9-f0e212f8afae" providerId="ADAL" clId="{759A1418-543F-4A85-AC85-A5C962688650}" dt="2025-06-20T21:40:13.995" v="6" actId="1076"/>
        <pc:sldMkLst>
          <pc:docMk/>
          <pc:sldMk cId="2112392272" sldId="258"/>
        </pc:sldMkLst>
        <pc:picChg chg="del">
          <ac:chgData name="GERMAN ESTIBEN PINEDA OSORIO" userId="542c5ca6-13d5-432e-aab9-f0e212f8afae" providerId="ADAL" clId="{759A1418-543F-4A85-AC85-A5C962688650}" dt="2025-06-20T21:39:54.620" v="0" actId="478"/>
          <ac:picMkLst>
            <pc:docMk/>
            <pc:sldMk cId="2112392272" sldId="258"/>
            <ac:picMk id="3" creationId="{4A23B937-E53C-B374-0E8A-E5EE85FE5406}"/>
          </ac:picMkLst>
        </pc:picChg>
        <pc:picChg chg="add mod">
          <ac:chgData name="GERMAN ESTIBEN PINEDA OSORIO" userId="542c5ca6-13d5-432e-aab9-f0e212f8afae" providerId="ADAL" clId="{759A1418-543F-4A85-AC85-A5C962688650}" dt="2025-06-20T21:40:13.995" v="6" actId="1076"/>
          <ac:picMkLst>
            <pc:docMk/>
            <pc:sldMk cId="2112392272" sldId="258"/>
            <ac:picMk id="4" creationId="{C529A571-2583-9CB9-7693-4F4C083087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9770"/>
            <a:ext cx="5829300" cy="350955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94662"/>
            <a:ext cx="5143500" cy="243381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33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382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6700"/>
            <a:ext cx="1478756" cy="85428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6700"/>
            <a:ext cx="4350544" cy="85428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46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78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13159"/>
            <a:ext cx="5915025" cy="41932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46088"/>
            <a:ext cx="5915025" cy="220513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312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83500"/>
            <a:ext cx="2914650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83500"/>
            <a:ext cx="2914650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8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6702"/>
            <a:ext cx="5915025" cy="1948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71154"/>
            <a:ext cx="2901255" cy="1211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82228"/>
            <a:ext cx="2901255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71154"/>
            <a:ext cx="2915543" cy="1211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82228"/>
            <a:ext cx="2915543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39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62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311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2042"/>
            <a:ext cx="2211884" cy="23521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51426"/>
            <a:ext cx="3471863" cy="716377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24188"/>
            <a:ext cx="2211884" cy="560268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92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2042"/>
            <a:ext cx="2211884" cy="23521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51426"/>
            <a:ext cx="3471863" cy="716377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24188"/>
            <a:ext cx="2211884" cy="560268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440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6702"/>
            <a:ext cx="5915025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83500"/>
            <a:ext cx="5915025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43248"/>
            <a:ext cx="154305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A300DE-45BC-4F18-B3EC-3364840AAD67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43248"/>
            <a:ext cx="231457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43248"/>
            <a:ext cx="154305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5F07B-E57D-4F5B-804D-5DFB62C183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67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ódigo QR&#10;&#10;El contenido generado por IA puede ser incorrecto.">
            <a:extLst>
              <a:ext uri="{FF2B5EF4-FFF2-40B4-BE49-F238E27FC236}">
                <a16:creationId xmlns:a16="http://schemas.microsoft.com/office/drawing/2014/main" id="{83D0E046-CFB3-1BFB-366A-DD20C6C0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7543" cy="103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9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01870-841B-53AD-10B2-14950E34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EB3B7BDC-943A-924D-D539-34EF2F76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0" y="0"/>
            <a:ext cx="6545539" cy="10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AA945-2D31-0064-BD3F-E99F317AA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C814D1E2-8D31-71AC-358D-5A2653784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0" y="0"/>
            <a:ext cx="6545539" cy="10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4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5E2CB-789B-F53E-2D29-80279FF9E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82EFC36C-96F1-A9FD-157F-4C5D0E8E9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-1"/>
            <a:ext cx="6539229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BC1E8-EDA0-FE6C-E740-B8711B5AB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FF04956D-08F5-6B72-C1CA-93EC81935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6" y="0"/>
            <a:ext cx="6552768" cy="101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5A879-A82F-B7F5-EEF2-AC0E29536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A3A5D04B-A0DB-1EA8-2377-0EA5A0C4C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-1"/>
            <a:ext cx="6539229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5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2D2ED-DFAD-138B-6EED-DD6DA2D2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7973179C-732C-AEAB-D8D9-D1EF0B47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-1"/>
            <a:ext cx="6539229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7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02400-5DA4-F3BA-3EEA-3A1333900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FFA08A2E-B240-B1F1-66FA-71F48FD58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553200" cy="101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3A750-9C39-2C88-48DD-AC202F46F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C9C2242F-F2EE-F2CB-4445-7CE42BA03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-1"/>
            <a:ext cx="6539229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3761C-0A86-6E8D-F3FE-E28788A45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plicación&#10;&#10;El contenido generado por IA puede ser incorrecto.">
            <a:extLst>
              <a:ext uri="{FF2B5EF4-FFF2-40B4-BE49-F238E27FC236}">
                <a16:creationId xmlns:a16="http://schemas.microsoft.com/office/drawing/2014/main" id="{65142F5D-BF0A-F065-998F-371A70018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-1"/>
            <a:ext cx="6539229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5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Sitio web&#10;&#10;El contenido generado por IA puede ser incorrecto.">
            <a:extLst>
              <a:ext uri="{FF2B5EF4-FFF2-40B4-BE49-F238E27FC236}">
                <a16:creationId xmlns:a16="http://schemas.microsoft.com/office/drawing/2014/main" id="{EC25DC2A-444D-E832-381A-37DF5150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582"/>
            <a:ext cx="6858000" cy="105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5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C529A571-2583-9CB9-7693-4F4C0830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-1"/>
            <a:ext cx="6539229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9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B469D-A36C-BDC8-DF39-4076E366A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El contenido generado por IA puede ser incorrecto.">
            <a:extLst>
              <a:ext uri="{FF2B5EF4-FFF2-40B4-BE49-F238E27FC236}">
                <a16:creationId xmlns:a16="http://schemas.microsoft.com/office/drawing/2014/main" id="{4E3BB6C8-22E4-9E27-783C-41565EEC3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" y="0"/>
            <a:ext cx="6545539" cy="10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F02E1-0D6F-B8A5-E196-EBEF108D1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rta&#10;&#10;El contenido generado por IA puede ser incorrecto.">
            <a:extLst>
              <a:ext uri="{FF2B5EF4-FFF2-40B4-BE49-F238E27FC236}">
                <a16:creationId xmlns:a16="http://schemas.microsoft.com/office/drawing/2014/main" id="{4B70F268-4ABE-8108-FCC8-2075CA713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" y="0"/>
            <a:ext cx="6533322" cy="100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B9777-49F4-0287-9779-F8F8E701F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El contenido generado por IA puede ser incorrecto.">
            <a:extLst>
              <a:ext uri="{FF2B5EF4-FFF2-40B4-BE49-F238E27FC236}">
                <a16:creationId xmlns:a16="http://schemas.microsoft.com/office/drawing/2014/main" id="{C0E1D443-9826-0CC0-F6E8-0C9A5763B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0"/>
            <a:ext cx="6559826" cy="101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5B5B0-E811-9E0E-3886-FA6D381C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436B78BF-8D60-8F3F-73D3-6AC6C04A6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1" y="0"/>
            <a:ext cx="6545539" cy="10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4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6CA41-2E21-35A7-1588-9B2BC1299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00FAF061-60BE-5D94-3BF6-D881DB226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8" y="0"/>
            <a:ext cx="6545540" cy="100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3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5DDB0-98EE-D236-FDE0-31286F16C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709BB817-15E6-EB78-93A4-C15DE7ACE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0"/>
            <a:ext cx="6539229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50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24818B88BC7144AC96D8DB0B0AB008" ma:contentTypeVersion="13" ma:contentTypeDescription="Crear nuevo documento." ma:contentTypeScope="" ma:versionID="584ee8f42ac45bb159b689067a253d9e">
  <xsd:schema xmlns:xsd="http://www.w3.org/2001/XMLSchema" xmlns:xs="http://www.w3.org/2001/XMLSchema" xmlns:p="http://schemas.microsoft.com/office/2006/metadata/properties" xmlns:ns2="34ccc021-df13-4413-bd7a-e44f59d2a396" xmlns:ns3="7e5908b8-d702-437f-b86f-eb19de2bde7e" targetNamespace="http://schemas.microsoft.com/office/2006/metadata/properties" ma:root="true" ma:fieldsID="df0679a56e5fa06cf9fa299e5a0ce94c" ns2:_="" ns3:_="">
    <xsd:import namespace="34ccc021-df13-4413-bd7a-e44f59d2a396"/>
    <xsd:import namespace="7e5908b8-d702-437f-b86f-eb19de2bd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cc021-df13-4413-bd7a-e44f59d2a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d09eb1bf-e774-48d1-b2a7-5dfeb8a534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908b8-d702-437f-b86f-eb19de2bde7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3472055-1a3a-457f-800f-f1b0efcf5fd9}" ma:internalName="TaxCatchAll" ma:showField="CatchAllData" ma:web="7e5908b8-d702-437f-b86f-eb19de2bde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ccc021-df13-4413-bd7a-e44f59d2a396">
      <Terms xmlns="http://schemas.microsoft.com/office/infopath/2007/PartnerControls"/>
    </lcf76f155ced4ddcb4097134ff3c332f>
    <TaxCatchAll xmlns="7e5908b8-d702-437f-b86f-eb19de2bde7e" xsi:nil="true"/>
  </documentManagement>
</p:properties>
</file>

<file path=customXml/itemProps1.xml><?xml version="1.0" encoding="utf-8"?>
<ds:datastoreItem xmlns:ds="http://schemas.openxmlformats.org/officeDocument/2006/customXml" ds:itemID="{4EEFC941-67E8-427B-8FD0-5748756C40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BA7B7C-F370-49C6-B831-CC3EA2B15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cc021-df13-4413-bd7a-e44f59d2a396"/>
    <ds:schemaRef ds:uri="7e5908b8-d702-437f-b86f-eb19de2bd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F032E8-062B-4AD5-8E77-7965DA6B08B2}">
  <ds:schemaRefs>
    <ds:schemaRef ds:uri="http://schemas.microsoft.com/office/2006/metadata/properties"/>
    <ds:schemaRef ds:uri="http://schemas.microsoft.com/office/infopath/2007/PartnerControls"/>
    <ds:schemaRef ds:uri="34ccc021-df13-4413-bd7a-e44f59d2a396"/>
    <ds:schemaRef ds:uri="7e5908b8-d702-437f-b86f-eb19de2bde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Personalizado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GERMAN ESTIBEN PINEDA OSORIO</dc:creator>
  <cp:lastModifiedBy>GERMAN ESTIBEN PINEDA OSORIO</cp:lastModifiedBy>
  <cp:revision>2</cp:revision>
  <dcterms:created xsi:type="dcterms:W3CDTF">2025-06-18T22:30:09Z</dcterms:created>
  <dcterms:modified xsi:type="dcterms:W3CDTF">2025-06-20T21:40:15Z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0x0101003824818B88BC7144AC96D8DB0B0AB008</vt:lpwstr>
  </property>
  <property fmtid="{D5CDD505-2E9C-101B-9397-08002B2CF9AE}" pid="3" name="MediaServiceImageTags">
    <vt:lpwstr/>
  </property>
</Properties>
</file>